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68" r:id="rId5"/>
    <p:sldId id="270" r:id="rId6"/>
    <p:sldId id="260" r:id="rId7"/>
    <p:sldId id="263" r:id="rId8"/>
    <p:sldId id="261" r:id="rId9"/>
    <p:sldId id="259" r:id="rId10"/>
    <p:sldId id="264" r:id="rId11"/>
    <p:sldId id="265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1176" autoAdjust="0"/>
  </p:normalViewPr>
  <p:slideViewPr>
    <p:cSldViewPr snapToGrid="0">
      <p:cViewPr varScale="1">
        <p:scale>
          <a:sx n="150" d="100"/>
          <a:sy n="150" d="100"/>
        </p:scale>
        <p:origin x="13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11/5/2020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  <a:p>
            <a:r>
              <a:rPr lang="el-GR" baseline="0" dirty="0"/>
              <a:t>Τα μεγάλα δεδομένα είναι «δύσκολα» δεδομένα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11/5/2020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11/5/2020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11/5/2020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11/5/2020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11/5/2020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11/5/2020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11/5/2020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11/5/2020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11/5/2020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11/5/2020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11/5/2020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11/5/2020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11/5/2020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hlinkClick r:id="rId4"/>
              </a:rPr>
              <a:t>https://github.com/chgogos/big_data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επιχειρήσεις</a:t>
            </a: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3" y="2257006"/>
            <a:ext cx="5614875" cy="3803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Δεν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είν</a:t>
            </a:r>
            <a:r>
              <a:rPr lang="en-US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σύστημ</a:t>
            </a:r>
            <a:r>
              <a:rPr lang="en-US" dirty="0">
                <a:solidFill>
                  <a:srgbClr val="000000"/>
                </a:solidFill>
              </a:rPr>
              <a:t>α Big Data που θα προταθεί θα πρέπει: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πα</a:t>
            </a:r>
            <a:r>
              <a:rPr lang="en-US" sz="2800" dirty="0" err="1">
                <a:solidFill>
                  <a:srgbClr val="000000"/>
                </a:solidFill>
              </a:rPr>
              <a:t>ρέχει</a:t>
            </a:r>
            <a:r>
              <a:rPr lang="en-US" sz="2800" dirty="0">
                <a:solidFill>
                  <a:srgbClr val="000000"/>
                </a:solidFill>
              </a:rPr>
              <a:t> π</a:t>
            </a:r>
            <a:r>
              <a:rPr lang="en-US" sz="2800" dirty="0" err="1">
                <a:solidFill>
                  <a:srgbClr val="000000"/>
                </a:solidFill>
              </a:rPr>
              <a:t>ροστιθέμενη</a:t>
            </a:r>
            <a:r>
              <a:rPr lang="en-US" sz="2800" dirty="0">
                <a:solidFill>
                  <a:srgbClr val="000000"/>
                </a:solidFill>
              </a:rPr>
              <a:t> α</a:t>
            </a:r>
            <a:r>
              <a:rPr lang="en-US" sz="2800" dirty="0" err="1">
                <a:solidFill>
                  <a:srgbClr val="000000"/>
                </a:solidFill>
              </a:rPr>
              <a:t>ξί</a:t>
            </a:r>
            <a:r>
              <a:rPr lang="en-US" sz="2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είν</a:t>
            </a:r>
            <a:r>
              <a:rPr lang="en-US" sz="2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λειτουργεί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με</a:t>
            </a:r>
            <a:r>
              <a:rPr lang="en-US" sz="2800" dirty="0">
                <a:solidFill>
                  <a:srgbClr val="000000"/>
                </a:solidFill>
              </a:rPr>
              <a:t> απ</a:t>
            </a:r>
            <a:r>
              <a:rPr lang="en-US" sz="2800" dirty="0" err="1">
                <a:solidFill>
                  <a:srgbClr val="000000"/>
                </a:solidFill>
              </a:rPr>
              <a:t>οδεκτή</a:t>
            </a:r>
            <a:r>
              <a:rPr lang="en-US" sz="2800" dirty="0">
                <a:solidFill>
                  <a:srgbClr val="000000"/>
                </a:solidFill>
              </a:rPr>
              <a:t> τα</a:t>
            </a:r>
            <a:r>
              <a:rPr lang="en-US" sz="2800" dirty="0" err="1">
                <a:solidFill>
                  <a:srgbClr val="000000"/>
                </a:solidFill>
              </a:rPr>
              <a:t>χύτητ</a:t>
            </a:r>
            <a:r>
              <a:rPr lang="en-US" sz="2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A5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Τεχνολογίες που σχετίζονται με τα Big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EC134-A3FE-7D41-97AC-0D78E7C88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0" t="756" r="-2107" b="752"/>
          <a:stretch/>
        </p:blipFill>
        <p:spPr>
          <a:xfrm>
            <a:off x="221673" y="0"/>
            <a:ext cx="7312982" cy="4623087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731365" y="321732"/>
            <a:ext cx="4079635" cy="59402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</a:t>
            </a:r>
            <a:r>
              <a:rPr lang="el-GR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</a:t>
            </a:r>
            <a:r>
              <a:rPr lang="en-US" sz="2000" dirty="0" err="1">
                <a:solidFill>
                  <a:srgbClr val="FFFFFF"/>
                </a:solidFill>
              </a:rPr>
              <a:t>Tez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8202" y="2554310"/>
            <a:ext cx="3658053" cy="174938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disruption</a:t>
            </a: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5453016" y="1514727"/>
            <a:ext cx="6427157" cy="3574509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Τι είναι τα </a:t>
            </a:r>
            <a:r>
              <a:rPr lang="en-US">
                <a:solidFill>
                  <a:srgbClr val="FFFFFF"/>
                </a:solidFill>
              </a:rPr>
              <a:t>Big Data;</a:t>
            </a:r>
            <a:endParaRPr lang="el-GR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  <a:endParaRPr lang="el-GR" sz="24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68CFE0-FFF2-3543-BC35-9E776E0D5CE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248739" y="821604"/>
            <a:ext cx="5294716" cy="52947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Σχετική εικόνα">
            <a:extLst>
              <a:ext uri="{FF2B5EF4-FFF2-40B4-BE49-F238E27FC236}">
                <a16:creationId xmlns:a16="http://schemas.microsoft.com/office/drawing/2014/main" id="{B563EB94-39DB-9240-9714-DB9DA29B6E2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" y="781642"/>
            <a:ext cx="5294715" cy="52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467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5</a:t>
            </a:fld>
            <a:endParaRPr lang="el-GR"/>
          </a:p>
        </p:txBody>
      </p:sp>
      <p:pic>
        <p:nvPicPr>
          <p:cNvPr id="1026" name="Picture 2" descr="Infographic: What Happens in an Internet Minute in 2019?">
            <a:extLst>
              <a:ext uri="{FF2B5EF4-FFF2-40B4-BE49-F238E27FC236}">
                <a16:creationId xmlns:a16="http://schemas.microsoft.com/office/drawing/2014/main" id="{FF2A4E0A-0B7F-4DEC-92C1-9BD6BABF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3" y="557369"/>
            <a:ext cx="4826000" cy="55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ographic: What Happens In An Internet Minute 2020 by Lori Lewis ...">
            <a:extLst>
              <a:ext uri="{FF2B5EF4-FFF2-40B4-BE49-F238E27FC236}">
                <a16:creationId xmlns:a16="http://schemas.microsoft.com/office/drawing/2014/main" id="{D3C84D8B-1A88-4AC0-878C-019C862D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67" y="64135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01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  <a:endParaRPr lang="el-GR" sz="2000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κοινωνικά δίκτυα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79606" y="1825625"/>
            <a:ext cx="4041775" cy="1876538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479789" y="4114838"/>
            <a:ext cx="1326545" cy="19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00827"/>
            <a:ext cx="2484512" cy="21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tb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40" y="4326380"/>
            <a:ext cx="1269546" cy="15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Object Oriented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2020 </a:t>
            </a:r>
            <a:r>
              <a:rPr lang="el-GR" sz="2400" dirty="0"/>
              <a:t>αναμένεται να υπάρχουν 50 δισεκατομμύρια συσκευές συνδεδεμένες στο διαδίκτυο</a:t>
            </a:r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9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419274" y="4976634"/>
            <a:ext cx="5523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Big Data are </a:t>
            </a:r>
            <a:r>
              <a:rPr lang="en-US" b="1" dirty="0"/>
              <a:t>high-volume</a:t>
            </a:r>
            <a:r>
              <a:rPr lang="en-US" dirty="0"/>
              <a:t>, </a:t>
            </a:r>
            <a:r>
              <a:rPr lang="en-US" b="1" dirty="0"/>
              <a:t>high-velocity</a:t>
            </a:r>
            <a:r>
              <a:rPr lang="en-US" dirty="0"/>
              <a:t>, and/or </a:t>
            </a:r>
            <a:r>
              <a:rPr lang="en-US" b="1" dirty="0"/>
              <a:t>high-variety</a:t>
            </a:r>
            <a:r>
              <a:rPr lang="en-US" dirty="0"/>
              <a:t> information assets that require new forms of processing to enable enhanced decision making, insight discovery and process optimization (Gartner 2012)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727</Words>
  <Application>Microsoft Office PowerPoint</Application>
  <PresentationFormat>Ευρεία οθόνη</PresentationFormat>
  <Paragraphs>115</Paragraphs>
  <Slides>14</Slides>
  <Notes>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Θέμα του Office</vt:lpstr>
      <vt:lpstr>Big Data</vt:lpstr>
      <vt:lpstr>Digital disruption</vt:lpstr>
      <vt:lpstr>Τι είναι τα Big Data;</vt:lpstr>
      <vt:lpstr>Παρουσίαση του PowerPoint</vt:lpstr>
      <vt:lpstr>Παρουσίαση του PowerPoint</vt:lpstr>
      <vt:lpstr>Σημεία καμπής</vt:lpstr>
      <vt:lpstr>Σημαντικές αλλαγές των τελευταίων ετών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ΧΡΗΣΤΟΣ ΓΚΟΓΚΟΣ</cp:lastModifiedBy>
  <cp:revision>8</cp:revision>
  <dcterms:created xsi:type="dcterms:W3CDTF">2019-02-17T22:12:48Z</dcterms:created>
  <dcterms:modified xsi:type="dcterms:W3CDTF">2020-05-10T23:38:21Z</dcterms:modified>
</cp:coreProperties>
</file>